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00CC66"/>
    <a:srgbClr val="FF66CC"/>
    <a:srgbClr val="33CCFF"/>
    <a:srgbClr val="660066"/>
    <a:srgbClr val="FF6600"/>
    <a:srgbClr val="00FF00"/>
    <a:srgbClr val="FFFF00"/>
    <a:srgbClr val="0000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896D-793E-4118-B322-C948896E08B6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7AF86-E07B-4159-A5D4-BFD9CC21E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896D-793E-4118-B322-C948896E08B6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7AF86-E07B-4159-A5D4-BFD9CC21E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896D-793E-4118-B322-C948896E08B6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7AF86-E07B-4159-A5D4-BFD9CC21E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896D-793E-4118-B322-C948896E08B6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7AF86-E07B-4159-A5D4-BFD9CC21E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896D-793E-4118-B322-C948896E08B6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7AF86-E07B-4159-A5D4-BFD9CC21E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896D-793E-4118-B322-C948896E08B6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7AF86-E07B-4159-A5D4-BFD9CC21E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896D-793E-4118-B322-C948896E08B6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7AF86-E07B-4159-A5D4-BFD9CC21E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896D-793E-4118-B322-C948896E08B6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7AF86-E07B-4159-A5D4-BFD9CC21E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896D-793E-4118-B322-C948896E08B6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7AF86-E07B-4159-A5D4-BFD9CC21E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896D-793E-4118-B322-C948896E08B6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7AF86-E07B-4159-A5D4-BFD9CC21E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5896D-793E-4118-B322-C948896E08B6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7AF86-E07B-4159-A5D4-BFD9CC21E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5896D-793E-4118-B322-C948896E08B6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7AF86-E07B-4159-A5D4-BFD9CC21E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m/imgres?imgurl=http://www.reportajes.org/wp-content/uploads/2006/02/leonardo-da-vinci.jpg&amp;imgrefurl=http://www.artpaintings.info/?Codx=3455&amp;usg=__-QdQEOb2at6MM5COFC-MwQSXjPM=&amp;h=431&amp;w=340&amp;sz=30&amp;hl=en&amp;start=10&amp;tbnid=vE_ONkDFexlIpM:&amp;tbnh=126&amp;tbnw=99&amp;prev=/images?q=leonardo+da+vinci&amp;gbv=2&amp;hl=en&amp;safe=activ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hyperlink" Target="http://images.google.com/imgres?imgurl=http://www.elrelojdesol.com/leonardo-da-vinci/imagenes/autorretrato-leonardo-g.jpg&amp;imgrefurl=http://www.elrelojdesol.com/leonardo-da-vinci/english/index.htm&amp;usg=__Ictq9CS3rdA7deT8ppS9mQ2sSgs=&amp;h=345&amp;w=338&amp;sz=23&amp;hl=en&amp;start=17&amp;tbnid=Y1Pt0qMKYnRO_M:&amp;tbnh=120&amp;tbnw=118&amp;prev=/images?q=leonardo+da+vinci&amp;gbv=2&amp;hl=en&amp;safe=activ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gyre.umeoce.maine.edu/physicalocean/Tomczak/science+society/lectures/illustrations/lecture17/davinci.jpg&amp;imgrefurl=http://gyre.umeoce.maine.edu/physicalocean/Tomczak/science+society/lectures/illustrations/lecture17/davinci.html&amp;usg=__X-nRpE-yCcJJOzhAhdgApiljOQU=&amp;h=228&amp;w=213&amp;sz=10&amp;hl=en&amp;start=1&amp;um=1&amp;tbnid=rssaHO7QN59smM:&amp;tbnh=108&amp;tbnw=101&amp;prev=/images?q=leonardo's+parents&amp;hl=en&amp;safe=active&amp;rlz=1G1GGLQ_ENUS315&amp;sa=N&amp;um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images.google.com/imgres?imgurl=http://www.spaceandmotion.com/Images/art-friends/leonardo-da-vinci-art.jpg&amp;imgrefurl=http://dunyati.blogspot.com/2007_08_01_archive.html&amp;usg=__CLIfowXHDBZ2AMVcr60OWRm2eBQ=&amp;h=300&amp;w=280&amp;sz=10&amp;hl=en&amp;start=23&amp;um=1&amp;tbnid=6mlC616yPxHIIM:&amp;tbnh=116&amp;tbnw=108&amp;prev=/images?q=leonardo's+parents&amp;ndsp=20&amp;hl=en&amp;safe=active&amp;rlz=1G1GGLQ_ENUS315&amp;sa=N&amp;start=20&amp;um=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google.com/imgres?imgurl=http://images.absoluteastronomy.com/images/encyclopediaimages/i/is/isabella_of_aragon.jpg&amp;imgrefurl=http://www.absoluteastronomy.com/topics/Isabella_of_Naples&amp;usg=__lylPmu2Nws4Wtnow3cBI9ajimww=&amp;h=371&amp;w=250&amp;sz=13&amp;hl=en&amp;start=1&amp;um=1&amp;tbnid=AHf5FyFX_IYlsM:&amp;tbnh=122&amp;tbnw=82&amp;prev=/images?q=isabella+of+aragon&amp;hl=en&amp;safe=active&amp;rlz=1G1GGLQ_ENUS315&amp;um=1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457200"/>
            <a:ext cx="8569975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This presentation was </a:t>
            </a:r>
            <a:r>
              <a:rPr lang="en-US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created</a:t>
            </a:r>
          </a:p>
          <a:p>
            <a:pPr algn="ctr"/>
            <a:r>
              <a:rPr lang="en-US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4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under the fair use exemption of the </a:t>
            </a:r>
            <a:endParaRPr lang="en-US" sz="48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en-US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U.S</a:t>
            </a:r>
            <a:r>
              <a:rPr lang="en-US" sz="4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Copyright law</a:t>
            </a:r>
            <a:r>
              <a:rPr lang="en-US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en-US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Educational </a:t>
            </a:r>
            <a:r>
              <a:rPr lang="en-US" sz="4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fair use guidelines were </a:t>
            </a:r>
            <a:endParaRPr lang="en-US" sz="48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en-US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Followed, </a:t>
            </a:r>
            <a:r>
              <a:rPr lang="en-US" sz="4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and further use is restricted.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304800"/>
            <a:ext cx="490846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Sources</a:t>
            </a:r>
            <a:endParaRPr lang="en-US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505200"/>
            <a:ext cx="872411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www.discoverychannel</a:t>
            </a:r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.com</a:t>
            </a:r>
            <a:endParaRPr lang="en-US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828800"/>
            <a:ext cx="68772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www.mos./leonardo/-19k/</a:t>
            </a:r>
            <a:endParaRPr lang="en-US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6800" y="2667000"/>
            <a:ext cx="63326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www.dogpile.com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4648200"/>
            <a:ext cx="727045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www.ucmp.berkeley.edu/history/vinci.html </a:t>
            </a:r>
            <a:r>
              <a:rPr lang="en-US" sz="2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- 9k 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2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20"/>
                            </p:stCondLst>
                            <p:childTnLst>
                              <p:par>
                                <p:cTn id="24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320"/>
                            </p:stCondLst>
                            <p:childTnLst>
                              <p:par>
                                <p:cTn id="3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04800"/>
            <a:ext cx="84107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Leonardo da Vinci 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http://tbn2.google.com/images?q=tbn:vE_ONkDFexlIpM:http://www.reportajes.org/wp-content/uploads/2006/02/leonardo-da-vinci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133600"/>
            <a:ext cx="2209800" cy="2812473"/>
          </a:xfrm>
          <a:prstGeom prst="rect">
            <a:avLst/>
          </a:prstGeom>
          <a:noFill/>
        </p:spPr>
      </p:pic>
      <p:pic>
        <p:nvPicPr>
          <p:cNvPr id="1028" name="Picture 4" descr="http://tbn1.google.com/images?q=tbn:Y1Pt0qMKYnRO_M:http://www.elrelojdesol.com/leonardo-da-vinci/imagenes/autorretrato-leonardo-g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1981200"/>
            <a:ext cx="2472689" cy="25146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066800" y="5562600"/>
            <a:ext cx="71748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By: Victoria Martinez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Documents and Settings\14vmartinez\Local Settings\Temporary Internet Files\Content.IE5\DIUFL0WT\MCj036468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28800"/>
            <a:ext cx="1727302" cy="180959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33400" y="381000"/>
            <a:ext cx="56973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Born April 15, 1452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09800" y="2209800"/>
            <a:ext cx="51783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Died May 2, 1519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9465" name="Picture 9" descr="C:\Documents and Settings\14vmartinez\Local Settings\Temporary Internet Files\Content.IE5\SB0MROMZ\MCj033587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0"/>
            <a:ext cx="1825782" cy="2141852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304800" y="4572000"/>
            <a:ext cx="5890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Birth Place Florence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9466" name="Picture 10" descr="C:\Documents and Settings\14vmartinez\Local Settings\Temporary Internet Files\Content.IE5\SB0MROMZ\MPj0433036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3886200"/>
            <a:ext cx="28575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194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94000" y="381000"/>
            <a:ext cx="5150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His Parents were 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752600"/>
            <a:ext cx="43408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Piero Da Vinci 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81200" y="2971800"/>
            <a:ext cx="6719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&amp;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67400" y="4876800"/>
            <a:ext cx="25967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Caterina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21506" name="Picture 2" descr="http://tbn2.google.com/images?q=tbn:rssaHO7QN59smM:http://gyre.umeoce.maine.edu/physicalocean/Tomczak/science%252Bsociety/lectures/illustrations/lecture17/davinci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524000"/>
            <a:ext cx="1959680" cy="2095501"/>
          </a:xfrm>
          <a:prstGeom prst="rect">
            <a:avLst/>
          </a:prstGeom>
          <a:noFill/>
        </p:spPr>
      </p:pic>
      <p:pic>
        <p:nvPicPr>
          <p:cNvPr id="21508" name="Picture 4" descr="http://tbn2.google.com/images?q=tbn:6mlC616yPxHIIM:http://www.spaceandmotion.com/Images/art-friends/leonardo-da-vinci-art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4092222"/>
            <a:ext cx="2042948" cy="2194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808573">
            <a:off x="0" y="1066800"/>
            <a:ext cx="924426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He married Isabella of Aragon</a:t>
            </a:r>
            <a:endParaRPr lang="en-US" sz="4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482" name="Picture 2" descr="http://tbn1.google.com/images?q=tbn:AHf5FyFX_IYlsM:http://images.absoluteastronomy.com/images/encyclopediaimages/i/is/isabella_of_arago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438400"/>
            <a:ext cx="2286000" cy="3401122"/>
          </a:xfrm>
          <a:prstGeom prst="rect">
            <a:avLst/>
          </a:prstGeom>
          <a:noFill/>
        </p:spPr>
      </p:pic>
      <p:sp>
        <p:nvSpPr>
          <p:cNvPr id="7" name="Heart 6"/>
          <p:cNvSpPr/>
          <p:nvPr/>
        </p:nvSpPr>
        <p:spPr>
          <a:xfrm>
            <a:off x="4419600" y="3733800"/>
            <a:ext cx="3124200" cy="1676400"/>
          </a:xfrm>
          <a:prstGeom prst="hear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304800"/>
            <a:ext cx="71482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Leonardo was a Catholic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2531" name="Picture 3" descr="C:\Documents and Settings\14vmartinez\Local Settings\Temporary Internet Files\Content.IE5\F2Y132OV\MCj041551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1200"/>
            <a:ext cx="1659267" cy="1954039"/>
          </a:xfrm>
          <a:prstGeom prst="rect">
            <a:avLst/>
          </a:prstGeom>
          <a:noFill/>
        </p:spPr>
      </p:pic>
      <p:pic>
        <p:nvPicPr>
          <p:cNvPr id="22532" name="Picture 4" descr="C:\Documents and Settings\14vmartinez\Local Settings\Temporary Internet Files\Content.IE5\DIUFL0WT\MPj039948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447800"/>
            <a:ext cx="2325282" cy="2165096"/>
          </a:xfrm>
          <a:prstGeom prst="rect">
            <a:avLst/>
          </a:prstGeom>
          <a:noFill/>
        </p:spPr>
      </p:pic>
      <p:pic>
        <p:nvPicPr>
          <p:cNvPr id="22533" name="Picture 5" descr="C:\Documents and Settings\14vmartinez\Local Settings\Temporary Internet Files\Content.IE5\DIUFL0WT\MCj031038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4343400"/>
            <a:ext cx="1623974" cy="1814170"/>
          </a:xfrm>
          <a:prstGeom prst="rect">
            <a:avLst/>
          </a:prstGeom>
          <a:noFill/>
        </p:spPr>
      </p:pic>
      <p:pic>
        <p:nvPicPr>
          <p:cNvPr id="22534" name="Picture 6" descr="C:\Documents and Settings\14vmartinez\Local Settings\Temporary Internet Files\Content.IE5\SB0MROMZ\MCj0241283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4495800"/>
            <a:ext cx="1816913" cy="1469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457200"/>
            <a:ext cx="2908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He was a </a:t>
            </a:r>
            <a:endParaRPr lang="en-US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 rot="602634">
            <a:off x="6772550" y="604496"/>
            <a:ext cx="1770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Artist</a:t>
            </a:r>
            <a:endParaRPr lang="en-US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 rot="20809702">
            <a:off x="193931" y="2971800"/>
            <a:ext cx="26175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Inventor</a:t>
            </a:r>
            <a:endParaRPr lang="en-US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 rot="1083409">
            <a:off x="5638800" y="4038600"/>
            <a:ext cx="26038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Scientist</a:t>
            </a:r>
            <a:endParaRPr lang="en-US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pic>
        <p:nvPicPr>
          <p:cNvPr id="1026" name="Picture 2" descr="C:\Documents and Settings\14vmartinez\Local Settings\Temporary Internet Files\Content.IE5\UHSF49YP\MCj030372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4876800"/>
            <a:ext cx="1371600" cy="1531503"/>
          </a:xfrm>
          <a:prstGeom prst="rect">
            <a:avLst/>
          </a:prstGeom>
          <a:noFill/>
        </p:spPr>
      </p:pic>
      <p:pic>
        <p:nvPicPr>
          <p:cNvPr id="1027" name="Picture 3" descr="C:\Documents and Settings\14vmartinez\Local Settings\Temporary Internet Files\Content.IE5\IBMB0FQ3\MCj0434881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1600200"/>
            <a:ext cx="1523857" cy="1523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800"/>
                            </p:stCondLst>
                            <p:childTnLst>
                              <p:par>
                                <p:cTn id="4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x by le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617" y="762000"/>
            <a:ext cx="3729383" cy="20103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645952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Some paintings he made</a:t>
            </a:r>
            <a:endParaRPr lang="en-US" sz="4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Picture 5" descr="modanna of rock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3886200"/>
            <a:ext cx="2362200" cy="2362200"/>
          </a:xfrm>
          <a:prstGeom prst="rect">
            <a:avLst/>
          </a:prstGeom>
        </p:spPr>
      </p:pic>
      <p:pic>
        <p:nvPicPr>
          <p:cNvPr id="7" name="Picture 6" descr="monalis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762000"/>
            <a:ext cx="1981200" cy="27890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38800" y="30480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last  supper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114800" y="5181600"/>
            <a:ext cx="251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Virgin of rocks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38100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Monalisa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685800"/>
            <a:ext cx="84612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He died in Clos Lucice</a:t>
            </a:r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, France</a:t>
            </a:r>
            <a:endParaRPr lang="en-US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1" name="Picture 3" descr="C:\Documents and Settings\14vmartinez\Local Settings\Temporary Internet Files\Content.IE5\IBMB0FQ3\MCj042316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1828800"/>
            <a:ext cx="1827886" cy="1827886"/>
          </a:xfrm>
          <a:prstGeom prst="rect">
            <a:avLst/>
          </a:prstGeom>
          <a:noFill/>
        </p:spPr>
      </p:pic>
      <p:pic>
        <p:nvPicPr>
          <p:cNvPr id="2052" name="Picture 4" descr="C:\Documents and Settings\14vmartinez\Local Settings\Temporary Internet Files\Content.IE5\GZULKLU9\MPj0201686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81200"/>
            <a:ext cx="3657600" cy="2420112"/>
          </a:xfrm>
          <a:prstGeom prst="rect">
            <a:avLst/>
          </a:prstGeom>
          <a:noFill/>
        </p:spPr>
      </p:pic>
      <p:pic>
        <p:nvPicPr>
          <p:cNvPr id="8" name="Picture 7" descr="fla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4648200"/>
            <a:ext cx="32512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104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19</cp:revision>
  <dcterms:created xsi:type="dcterms:W3CDTF">2009-04-30T19:49:02Z</dcterms:created>
  <dcterms:modified xsi:type="dcterms:W3CDTF">2009-05-07T20:04:43Z</dcterms:modified>
</cp:coreProperties>
</file>